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103" d="100"/>
          <a:sy n="103" d="100"/>
        </p:scale>
        <p:origin x="-19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2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4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3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4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99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0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1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4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8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76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F5859-56D6-4BCD-907E-72A30C6A2870}" type="datetimeFigureOut">
              <a:rPr lang="en-US" smtClean="0"/>
              <a:t>6/10/2011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EF58A-DF34-4DD3-A955-BB4CA88C1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8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P:\running_zeb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2" y="-19212"/>
            <a:ext cx="9119408" cy="687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38063" l="3417" r="3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127" b="61326"/>
          <a:stretch/>
        </p:blipFill>
        <p:spPr bwMode="auto">
          <a:xfrm rot="19406110">
            <a:off x="2100886" y="142745"/>
            <a:ext cx="3675342" cy="5005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77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24103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38063" l="3417" r="3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127" b="61326"/>
          <a:stretch/>
        </p:blipFill>
        <p:spPr bwMode="auto">
          <a:xfrm rot="20379930">
            <a:off x="1314959" y="-375906"/>
            <a:ext cx="4474668" cy="60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3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02499"/>
            <a:ext cx="7194376" cy="575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38063" l="3417" r="3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127" b="61326"/>
          <a:stretch/>
        </p:blipFill>
        <p:spPr bwMode="auto">
          <a:xfrm rot="5850767">
            <a:off x="703339" y="555093"/>
            <a:ext cx="3675342" cy="5005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6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4" y="836713"/>
            <a:ext cx="9040973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31071">
            <a:off x="2297215" y="829657"/>
            <a:ext cx="5449887" cy="4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9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328592" cy="5128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08325">
            <a:off x="907062" y="-702442"/>
            <a:ext cx="5449887" cy="4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5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7202"/>
            <a:ext cx="7344816" cy="654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38063" l="3417" r="3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127" b="61326"/>
          <a:stretch/>
        </p:blipFill>
        <p:spPr bwMode="auto">
          <a:xfrm rot="21293626">
            <a:off x="729861" y="477669"/>
            <a:ext cx="4474668" cy="609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1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812182" cy="5290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25" b="38063" l="3417" r="3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127" b="61326"/>
          <a:stretch/>
        </p:blipFill>
        <p:spPr bwMode="auto">
          <a:xfrm rot="21293626">
            <a:off x="4599173" y="1294551"/>
            <a:ext cx="2920174" cy="3977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4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0782"/>
            <a:ext cx="6552728" cy="543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06" y="548680"/>
            <a:ext cx="5040560" cy="651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91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71802"/>
            <a:ext cx="6120680" cy="538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181380"/>
            <a:ext cx="4482951" cy="579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1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" y="0"/>
            <a:ext cx="9144000" cy="6858000"/>
            <a:chOff x="1331640" y="-387424"/>
            <a:chExt cx="9164991" cy="6873744"/>
          </a:xfrm>
        </p:grpSpPr>
        <p:pic>
          <p:nvPicPr>
            <p:cNvPr id="1028" name="Picture 4" descr="P:\bird headpictur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-387424"/>
              <a:ext cx="9164991" cy="6873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P:\DSC04755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988" b="74081" l="2206" r="9272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64897">
              <a:off x="4585972" y="1232566"/>
              <a:ext cx="1944216" cy="2592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707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</cp:revision>
  <dcterms:created xsi:type="dcterms:W3CDTF">2011-06-06T20:01:56Z</dcterms:created>
  <dcterms:modified xsi:type="dcterms:W3CDTF">2011-06-10T20:27:18Z</dcterms:modified>
</cp:coreProperties>
</file>